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02" r:id="rId2"/>
    <p:sldId id="304" r:id="rId3"/>
    <p:sldId id="303" r:id="rId4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CC33"/>
    <a:srgbClr val="FFFFFF"/>
    <a:srgbClr val="CCFFFF"/>
    <a:srgbClr val="4D4D4D"/>
    <a:srgbClr val="5F5F5F"/>
    <a:srgbClr val="66FF33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51" autoAdjust="0"/>
  </p:normalViewPr>
  <p:slideViewPr>
    <p:cSldViewPr showGuides="1">
      <p:cViewPr varScale="1">
        <p:scale>
          <a:sx n="108" d="100"/>
          <a:sy n="108" d="100"/>
        </p:scale>
        <p:origin x="67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2FA69E30-CA8D-4B2D-B5D1-9E9D7ADFDC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949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860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4713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BD94CDD-FBA3-4569-9D12-79B3B3930A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1097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13FA9-93FA-4BB1-B0D1-75C608B8E1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75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C1F9E-8FD8-41D7-B80E-2E3186F6AC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470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0051" y="260351"/>
            <a:ext cx="2567516" cy="648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3267" y="260351"/>
            <a:ext cx="7503584" cy="648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B3FF1-4615-4264-B74C-2B74A883F2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067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BE20-9524-4276-B097-A5D71A33B0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866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77F10-B819-4CD4-9EAF-B692026562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722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3267" y="1268413"/>
            <a:ext cx="5035551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018" y="1268413"/>
            <a:ext cx="5035549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F038C-F982-410F-AF97-404B9B61F5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13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D7927-50C6-4BB0-8355-F34E005C03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28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E3948-FEAD-4BE0-A05F-2BBACC37C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0850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A2146-026E-4984-853D-D3EB2125A6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89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F528E-45D7-4213-8ADE-29C539476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977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50AFF-986F-4014-ADF2-FAD01893EC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35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gray">
          <a:xfrm>
            <a:off x="334434" y="1052513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sz="2400"/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678518" y="260350"/>
            <a:ext cx="969856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83267" y="1268413"/>
            <a:ext cx="102743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251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46651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9384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B220C883-A130-4D06-A9B9-9F62D5894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14" descr="ITS Asia Pacific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0535" y="188913"/>
            <a:ext cx="90739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0B6C27D-FBDB-46B4-8D50-7C9CFF78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A2146-026E-4984-853D-D3EB2125A680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86448D-CD69-4996-B55E-811212148D76}"/>
              </a:ext>
            </a:extLst>
          </p:cNvPr>
          <p:cNvSpPr txBox="1"/>
          <p:nvPr/>
        </p:nvSpPr>
        <p:spPr>
          <a:xfrm>
            <a:off x="2499545" y="1844824"/>
            <a:ext cx="7171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Revision of ITS Asia-Pacific </a:t>
            </a:r>
          </a:p>
          <a:p>
            <a:r>
              <a:rPr kumimoji="1" lang="en-US" altLang="ja-JP" sz="4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Memorandum of Understanding</a:t>
            </a:r>
          </a:p>
          <a:p>
            <a:r>
              <a:rPr lang="en-US" altLang="ja-JP" sz="4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(to be signed in May 2020)</a:t>
            </a:r>
            <a:endParaRPr kumimoji="1" lang="ja-JP" altLang="en-US" sz="4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771D6C-F6AA-43CF-A05E-E60362C0A8A6}"/>
              </a:ext>
            </a:extLst>
          </p:cNvPr>
          <p:cNvSpPr txBox="1"/>
          <p:nvPr/>
        </p:nvSpPr>
        <p:spPr>
          <a:xfrm>
            <a:off x="3671403" y="4931305"/>
            <a:ext cx="4536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AP BOD Meeting</a:t>
            </a:r>
          </a:p>
          <a:p>
            <a:r>
              <a:rPr lang="en-US" altLang="ja-JP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20</a:t>
            </a:r>
            <a:r>
              <a:rPr lang="en-US" altLang="ja-JP" sz="2800" baseline="30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ja-JP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October, 2019</a:t>
            </a:r>
          </a:p>
          <a:p>
            <a:r>
              <a:rPr kumimoji="1" lang="en-US" altLang="ja-JP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Secretariat of ITS Asia-Pacific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D51C9F-2D47-4479-8F70-DAC9FEE54112}"/>
              </a:ext>
            </a:extLst>
          </p:cNvPr>
          <p:cNvSpPr txBox="1"/>
          <p:nvPr/>
        </p:nvSpPr>
        <p:spPr>
          <a:xfrm>
            <a:off x="9312685" y="33265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8-1-1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5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BE82B15-85C0-4CE3-8A1D-F255C538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A2146-026E-4984-853D-D3EB2125A680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10ABD6-853F-4EDC-A2F3-CC2DB48F9A7F}"/>
              </a:ext>
            </a:extLst>
          </p:cNvPr>
          <p:cNvSpPr txBox="1"/>
          <p:nvPr/>
        </p:nvSpPr>
        <p:spPr>
          <a:xfrm>
            <a:off x="2711624" y="404664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 AP Memorandum of Understanding</a:t>
            </a:r>
            <a:endParaRPr kumimoji="1" lang="ja-JP" altLang="en-US" sz="3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2EC266-01F6-411F-A964-8509585304E2}"/>
              </a:ext>
            </a:extLst>
          </p:cNvPr>
          <p:cNvSpPr txBox="1"/>
          <p:nvPr/>
        </p:nvSpPr>
        <p:spPr>
          <a:xfrm>
            <a:off x="635229" y="1225355"/>
            <a:ext cx="10873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 AP MoU is revised every 3 years. The last revision was signed on June 26, 2017</a:t>
            </a:r>
          </a:p>
          <a:p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Hong Kong</a:t>
            </a:r>
            <a:r>
              <a:rPr kumimoji="1"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next revision is scheduled to be signed on May 24, 2020 in Brisbane.</a:t>
            </a:r>
            <a:endParaRPr kumimoji="1" lang="ja-JP" altLang="en-US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B4701A-B5C5-4CB3-AC57-31A91BF53B17}"/>
              </a:ext>
            </a:extLst>
          </p:cNvPr>
          <p:cNvSpPr txBox="1"/>
          <p:nvPr/>
        </p:nvSpPr>
        <p:spPr>
          <a:xfrm>
            <a:off x="767408" y="2354800"/>
            <a:ext cx="102251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&lt;To be possibly revised&gt;  </a:t>
            </a:r>
            <a:r>
              <a:rPr kumimoji="1" lang="en-US" altLang="ja-JP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considering the progress of PDSC discussion</a:t>
            </a:r>
          </a:p>
          <a:p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9.2 Venue of World Congress on ITS in the Asia-Pacific Region</a:t>
            </a:r>
          </a:p>
          <a:p>
            <a:endParaRPr lang="en-US" altLang="ja-JP" sz="1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venue of World Congress shall be determined by votes. Each country/area may have only one vote. A vote is to be carried when supported by a simple majority (greater than 50 per cent) of votes. Proxy votes may be lodged in writing providing such a vote is submitted two days prior to the appropriate meeting.</a:t>
            </a:r>
          </a:p>
          <a:p>
            <a:endParaRPr kumimoji="1" lang="en-US" altLang="ja-JP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&lt;To be regularly revised&gt;</a:t>
            </a:r>
          </a:p>
          <a:p>
            <a:r>
              <a:rPr kumimoji="1"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kinds of Member lists (see next slide)</a:t>
            </a:r>
          </a:p>
          <a:p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3109BFE-C8B5-401D-AA2B-FBED81A048AC}"/>
              </a:ext>
            </a:extLst>
          </p:cNvPr>
          <p:cNvSpPr/>
          <p:nvPr/>
        </p:nvSpPr>
        <p:spPr bwMode="auto">
          <a:xfrm>
            <a:off x="767408" y="3205082"/>
            <a:ext cx="10297144" cy="1368152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633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7A437CF-488B-445B-BF85-6068A492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A2146-026E-4984-853D-D3EB2125A680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2558A9E-A544-4BE9-B5E8-0573D23FC23B}"/>
              </a:ext>
            </a:extLst>
          </p:cNvPr>
          <p:cNvSpPr txBox="1"/>
          <p:nvPr/>
        </p:nvSpPr>
        <p:spPr>
          <a:xfrm>
            <a:off x="3347859" y="361262"/>
            <a:ext cx="5760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Revision (Member lists)</a:t>
            </a:r>
            <a:endParaRPr kumimoji="1" lang="ja-JP" altLang="en-US" sz="36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C5C241DD-CD94-435D-93FE-905D99500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91865"/>
              </p:ext>
            </p:extLst>
          </p:nvPr>
        </p:nvGraphicFramePr>
        <p:xfrm>
          <a:off x="767408" y="1139791"/>
          <a:ext cx="10729191" cy="4907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1544520416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350415864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360313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sz="2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Section</a:t>
                      </a:r>
                    </a:p>
                    <a:p>
                      <a:endParaRPr kumimoji="1" lang="ja-JP" altLang="en-US" sz="2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Table of Contents</a:t>
                      </a:r>
                      <a:endParaRPr kumimoji="1" lang="ja-JP" altLang="en-US" sz="2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Remarks</a:t>
                      </a:r>
                      <a:endParaRPr kumimoji="1" lang="ja-JP" altLang="en-US" sz="28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15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Appendix</a:t>
                      </a:r>
                    </a:p>
                    <a:p>
                      <a:endParaRPr kumimoji="1" lang="ja-JP" alt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42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r"/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Appendix 2</a:t>
                      </a:r>
                    </a:p>
                    <a:p>
                      <a:endParaRPr kumimoji="1" lang="ja-JP" alt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ITS Asia-Pacific Board of Directors Elected Members</a:t>
                      </a:r>
                      <a:endParaRPr kumimoji="1" lang="ja-JP" alt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Re-elected</a:t>
                      </a:r>
                      <a:endParaRPr kumimoji="1" lang="ja-JP" alt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r"/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Appendix 4</a:t>
                      </a:r>
                    </a:p>
                    <a:p>
                      <a:endParaRPr kumimoji="1" lang="ja-JP" alt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ITS World Congress Board of Directors Members</a:t>
                      </a:r>
                      <a:endParaRPr kumimoji="1" lang="ja-JP" alt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Re-elected</a:t>
                      </a:r>
                    </a:p>
                    <a:p>
                      <a:endParaRPr kumimoji="1" lang="ja-JP" alt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337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r"/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Appendix 6</a:t>
                      </a:r>
                    </a:p>
                    <a:p>
                      <a:endParaRPr kumimoji="1" lang="ja-JP" alt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International Program Committee Members</a:t>
                      </a:r>
                      <a:endParaRPr kumimoji="1" lang="ja-JP" alt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Re-elected</a:t>
                      </a:r>
                      <a:endParaRPr kumimoji="1" lang="ja-JP" alt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kumimoji="1" lang="ja-JP" alt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14322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61E0E9-4FD7-41B6-9C87-9BC2DE98C053}"/>
              </a:ext>
            </a:extLst>
          </p:cNvPr>
          <p:cNvSpPr txBox="1"/>
          <p:nvPr/>
        </p:nvSpPr>
        <p:spPr>
          <a:xfrm>
            <a:off x="767409" y="6093296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Please inform us of any change on each Appendix by the end of December 2019</a:t>
            </a:r>
            <a:endParaRPr kumimoji="1"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47130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8116</TotalTime>
  <Words>237</Words>
  <Application>Microsoft Office PowerPoint</Application>
  <PresentationFormat>ワイド画面</PresentationFormat>
  <Paragraphs>48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Arial</vt:lpstr>
      <vt:lpstr>Calibri</vt:lpstr>
      <vt:lpstr>Tahoma</vt:lpstr>
      <vt:lpstr>Wingdings</vt:lpstr>
      <vt:lpstr>Blends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k-sakamoto</dc:creator>
  <cp:lastModifiedBy>世木 隆明</cp:lastModifiedBy>
  <cp:revision>1512</cp:revision>
  <cp:lastPrinted>2018-04-09T02:13:04Z</cp:lastPrinted>
  <dcterms:created xsi:type="dcterms:W3CDTF">2009-06-25T00:18:13Z</dcterms:created>
  <dcterms:modified xsi:type="dcterms:W3CDTF">2019-10-17T05:09:30Z</dcterms:modified>
</cp:coreProperties>
</file>